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C08549A-986A-474E-AA26-783CAD15CF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356F0B-0655-4E5A-9C1E-00DEFFE7DC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ABA71-F266-47F9-AEEC-562E6AE11B3F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A9727F-58C4-4FD7-8C74-39F75C0255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745FFD-C35F-43FB-BE35-CFA00C49BF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EFEE6-2568-40D9-834F-83CC3F98D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229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A8A34-C8F0-4AB0-A17C-D5DA64862553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3A2E7-913E-4948-BD57-7581779A7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83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044BAE5-FC39-42A8-BBF0-98702EFAE8D4}"/>
              </a:ext>
            </a:extLst>
          </p:cNvPr>
          <p:cNvSpPr/>
          <p:nvPr userDrawn="1"/>
        </p:nvSpPr>
        <p:spPr>
          <a:xfrm rot="10800000">
            <a:off x="2483768" y="836712"/>
            <a:ext cx="6670106" cy="3672408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FFC000"/>
              </a:gs>
              <a:gs pos="48000">
                <a:srgbClr val="FFC000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0372" y="4453677"/>
            <a:ext cx="6858000" cy="49649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0372" y="3531966"/>
            <a:ext cx="7131503" cy="785735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ja-JP" altLang="en-US" dirty="0"/>
              <a:t>プレゼンテーションのタイトル</a:t>
            </a:r>
            <a:endParaRPr lang="en-US" dirty="0"/>
          </a:p>
        </p:txBody>
      </p:sp>
      <p:sp>
        <p:nvSpPr>
          <p:cNvPr id="25" name="日付プレースホルダー 24">
            <a:extLst>
              <a:ext uri="{FF2B5EF4-FFF2-40B4-BE49-F238E27FC236}">
                <a16:creationId xmlns:a16="http://schemas.microsoft.com/office/drawing/2014/main" id="{7F45DAF2-999A-4D2F-9A76-8EAC1BD53BB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B276257-B239-42ED-9E00-39BDED2E825F}" type="datetime1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26" name="フッター プレースホルダー 25">
            <a:extLst>
              <a:ext uri="{FF2B5EF4-FFF2-40B4-BE49-F238E27FC236}">
                <a16:creationId xmlns:a16="http://schemas.microsoft.com/office/drawing/2014/main" id="{5B449EC7-9BFF-4431-83A0-8FBE9FB6C13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ー 26">
            <a:extLst>
              <a:ext uri="{FF2B5EF4-FFF2-40B4-BE49-F238E27FC236}">
                <a16:creationId xmlns:a16="http://schemas.microsoft.com/office/drawing/2014/main" id="{50AD2400-52BF-4269-9D88-8547360BC10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CE9239F-21D2-49D2-B42F-6AA894B94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43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ED975FCA-CEC9-49F3-94FF-F089909285C6}"/>
              </a:ext>
            </a:extLst>
          </p:cNvPr>
          <p:cNvSpPr/>
          <p:nvPr userDrawn="1"/>
        </p:nvSpPr>
        <p:spPr>
          <a:xfrm flipH="1">
            <a:off x="6057896" y="6255656"/>
            <a:ext cx="3086102" cy="602344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FFC000"/>
              </a:gs>
              <a:gs pos="48000">
                <a:srgbClr val="FFC000"/>
              </a:gs>
              <a:gs pos="100000">
                <a:schemeClr val="bg1"/>
              </a:gs>
            </a:gsLst>
            <a:lin ang="18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42" y="-14513"/>
            <a:ext cx="8287657" cy="827314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086" y="1190171"/>
            <a:ext cx="7886700" cy="5065485"/>
          </a:xfrm>
        </p:spPr>
        <p:txBody>
          <a:bodyPr/>
          <a:lstStyle>
            <a:lvl2pPr marL="685800" indent="-228600">
              <a:buFont typeface="メイリオ" panose="020B0604030504040204" pitchFamily="50" charset="-128"/>
              <a:buChar char="-"/>
              <a:defRPr/>
            </a:lvl2pPr>
            <a:lvl3pPr marL="1143000" indent="-228600">
              <a:buFont typeface="メイリオ" panose="020B0604030504040204" pitchFamily="50" charset="-128"/>
              <a:buChar char="›"/>
              <a:defRPr/>
            </a:lvl3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930-EEDC-4E71-AC5D-3925873459CF}" type="datetime1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239F-21D2-49D2-B42F-6AA894B94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6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116E674-40F7-49CC-A3C7-4394622D3682}"/>
              </a:ext>
            </a:extLst>
          </p:cNvPr>
          <p:cNvSpPr/>
          <p:nvPr userDrawn="1"/>
        </p:nvSpPr>
        <p:spPr>
          <a:xfrm>
            <a:off x="0" y="-26634"/>
            <a:ext cx="9144000" cy="86433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63000">
                <a:srgbClr val="B0B4BA"/>
              </a:gs>
              <a:gs pos="95000">
                <a:schemeClr val="accent1">
                  <a:tint val="23500"/>
                  <a:satMod val="160000"/>
                </a:schemeClr>
              </a:gs>
            </a:gsLst>
            <a:lin ang="6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5F23E415-21AA-46E5-B220-6B639AEF1426}"/>
              </a:ext>
            </a:extLst>
          </p:cNvPr>
          <p:cNvSpPr/>
          <p:nvPr userDrawn="1"/>
        </p:nvSpPr>
        <p:spPr>
          <a:xfrm rot="10800000">
            <a:off x="-8882" y="-27384"/>
            <a:ext cx="894253" cy="1313726"/>
          </a:xfrm>
          <a:prstGeom prst="triangle">
            <a:avLst>
              <a:gd name="adj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49CD396-C713-4250-9CAC-5851F935FF3C}"/>
              </a:ext>
            </a:extLst>
          </p:cNvPr>
          <p:cNvSpPr/>
          <p:nvPr userDrawn="1"/>
        </p:nvSpPr>
        <p:spPr>
          <a:xfrm>
            <a:off x="-8878" y="6440021"/>
            <a:ext cx="9144000" cy="4166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778" y="64536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6257-B239-42ED-9E00-39BDED2E825F}" type="datetime1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0072" y="646576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5019" y="64536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239F-21D2-49D2-B42F-6AA894B94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82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3DE89C-B299-441B-A7C7-F8FF1AC2F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72" y="3531966"/>
            <a:ext cx="7121978" cy="785735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15B49-60BC-441C-8A7A-3B0FC3CAD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3DE8C3-D209-42B6-8636-DE7CE3DA87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6735019" y="6453629"/>
            <a:ext cx="2057400" cy="365125"/>
          </a:xfrm>
        </p:spPr>
        <p:txBody>
          <a:bodyPr/>
          <a:lstStyle/>
          <a:p>
            <a:fld id="{4CE9239F-21D2-49D2-B42F-6AA894B94BB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プレースホルダー 12">
            <a:extLst>
              <a:ext uri="{FF2B5EF4-FFF2-40B4-BE49-F238E27FC236}">
                <a16:creationId xmlns:a16="http://schemas.microsoft.com/office/drawing/2014/main" id="{09E47DE1-1B17-47C4-BC53-A664482BD6C8}"/>
              </a:ext>
            </a:extLst>
          </p:cNvPr>
          <p:cNvSpPr txBox="1">
            <a:spLocks/>
          </p:cNvSpPr>
          <p:nvPr/>
        </p:nvSpPr>
        <p:spPr>
          <a:xfrm>
            <a:off x="250372" y="2614485"/>
            <a:ext cx="2667000" cy="36671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○○○○株式会社 御中</a:t>
            </a:r>
            <a:endParaRPr lang="ja-JP" altLang="en-US" dirty="0"/>
          </a:p>
        </p:txBody>
      </p:sp>
      <p:sp>
        <p:nvSpPr>
          <p:cNvPr id="7" name="テキスト プレースホルダー 16">
            <a:extLst>
              <a:ext uri="{FF2B5EF4-FFF2-40B4-BE49-F238E27FC236}">
                <a16:creationId xmlns:a16="http://schemas.microsoft.com/office/drawing/2014/main" id="{E1649B4B-5365-4899-8D1E-F2E520875B1B}"/>
              </a:ext>
            </a:extLst>
          </p:cNvPr>
          <p:cNvSpPr txBox="1">
            <a:spLocks/>
          </p:cNvSpPr>
          <p:nvPr/>
        </p:nvSpPr>
        <p:spPr>
          <a:xfrm>
            <a:off x="250372" y="5662762"/>
            <a:ext cx="2047875" cy="34918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b="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□□□□株式会社</a:t>
            </a:r>
            <a:endParaRPr lang="ja-JP" altLang="en-US" dirty="0"/>
          </a:p>
        </p:txBody>
      </p:sp>
      <p:sp>
        <p:nvSpPr>
          <p:cNvPr id="8" name="テキスト プレースホルダー 21">
            <a:extLst>
              <a:ext uri="{FF2B5EF4-FFF2-40B4-BE49-F238E27FC236}">
                <a16:creationId xmlns:a16="http://schemas.microsoft.com/office/drawing/2014/main" id="{B145A15E-A75E-44AE-9671-E9ED3D977566}"/>
              </a:ext>
            </a:extLst>
          </p:cNvPr>
          <p:cNvSpPr txBox="1">
            <a:spLocks/>
          </p:cNvSpPr>
          <p:nvPr/>
        </p:nvSpPr>
        <p:spPr>
          <a:xfrm>
            <a:off x="250372" y="6034954"/>
            <a:ext cx="7242175" cy="349189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〒</a:t>
            </a:r>
            <a:r>
              <a:rPr lang="en-US" altLang="ja-JP"/>
              <a:t>000-0000 </a:t>
            </a:r>
            <a:r>
              <a:rPr lang="ja-JP" altLang="en-US"/>
              <a:t>東京都□区□□</a:t>
            </a:r>
            <a:r>
              <a:rPr lang="en-US" altLang="ja-JP"/>
              <a:t>0-00-00</a:t>
            </a:r>
            <a:r>
              <a:rPr lang="ja-JP" altLang="en-US"/>
              <a:t>　</a:t>
            </a:r>
            <a:r>
              <a:rPr lang="en-US" altLang="ja-JP"/>
              <a:t>TEL</a:t>
            </a:r>
            <a:r>
              <a:rPr lang="ja-JP" altLang="en-US"/>
              <a:t>：</a:t>
            </a:r>
            <a:r>
              <a:rPr lang="en-US" altLang="ja-JP"/>
              <a:t>00-0000-0000</a:t>
            </a:r>
            <a:r>
              <a:rPr lang="ja-JP" altLang="en-US"/>
              <a:t>　</a:t>
            </a:r>
            <a:r>
              <a:rPr lang="en-US" altLang="ja-JP"/>
              <a:t>FAX</a:t>
            </a:r>
            <a:r>
              <a:rPr lang="ja-JP" altLang="en-US"/>
              <a:t>：</a:t>
            </a:r>
            <a:r>
              <a:rPr lang="en-US" altLang="ja-JP"/>
              <a:t>00-0000-0000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164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2357C-9666-4501-943A-26F8DA36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7C3B9-3820-4F31-A57A-5BDAE85C7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E59A12-ED3E-4B16-A087-FA5FDF89E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239F-21D2-49D2-B42F-6AA894B94BB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1400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19</Words>
  <PresentationFormat>画面に合わせる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2018-11-28T07:22:00Z</dcterms:created>
  <dcterms:modified xsi:type="dcterms:W3CDTF">2018-11-28T08:10:10Z</dcterms:modified>
</cp:coreProperties>
</file>